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2" r:id="rId7"/>
    <p:sldId id="263" r:id="rId8"/>
    <p:sldId id="264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57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E0A4C-3525-484F-ACE9-2EC5604D5568}" type="datetimeFigureOut">
              <a:rPr lang="en-US" smtClean="0"/>
              <a:t>4/2/14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82CE6-F265-421A-897C-0ADF848CF8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E0A4C-3525-484F-ACE9-2EC5604D5568}" type="datetimeFigureOut">
              <a:rPr lang="en-US" smtClean="0"/>
              <a:t>4/2/14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82CE6-F265-421A-897C-0ADF848CF8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E0A4C-3525-484F-ACE9-2EC5604D5568}" type="datetimeFigureOut">
              <a:rPr lang="en-US" smtClean="0"/>
              <a:t>4/2/14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82CE6-F265-421A-897C-0ADF848CF8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E0A4C-3525-484F-ACE9-2EC5604D5568}" type="datetimeFigureOut">
              <a:rPr lang="en-US" smtClean="0"/>
              <a:t>4/2/14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82CE6-F265-421A-897C-0ADF848CF8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E0A4C-3525-484F-ACE9-2EC5604D5568}" type="datetimeFigureOut">
              <a:rPr lang="en-US" smtClean="0"/>
              <a:t>4/2/14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82CE6-F265-421A-897C-0ADF848CF8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E0A4C-3525-484F-ACE9-2EC5604D5568}" type="datetimeFigureOut">
              <a:rPr lang="en-US" smtClean="0"/>
              <a:t>4/2/14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82CE6-F265-421A-897C-0ADF848CF8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E0A4C-3525-484F-ACE9-2EC5604D5568}" type="datetimeFigureOut">
              <a:rPr lang="en-US" smtClean="0"/>
              <a:t>4/2/14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82CE6-F265-421A-897C-0ADF848CF8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E0A4C-3525-484F-ACE9-2EC5604D5568}" type="datetimeFigureOut">
              <a:rPr lang="en-US" smtClean="0"/>
              <a:t>4/2/14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82CE6-F265-421A-897C-0ADF848CF8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E0A4C-3525-484F-ACE9-2EC5604D5568}" type="datetimeFigureOut">
              <a:rPr lang="en-US" smtClean="0"/>
              <a:t>4/2/14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82CE6-F265-421A-897C-0ADF848CF8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E0A4C-3525-484F-ACE9-2EC5604D5568}" type="datetimeFigureOut">
              <a:rPr lang="en-US" smtClean="0"/>
              <a:t>4/2/14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82CE6-F265-421A-897C-0ADF848CF8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E0A4C-3525-484F-ACE9-2EC5604D5568}" type="datetimeFigureOut">
              <a:rPr lang="en-US" smtClean="0"/>
              <a:t>4/2/14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82CE6-F265-421A-897C-0ADF848CF8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E0A4C-3525-484F-ACE9-2EC5604D5568}" type="datetimeFigureOut">
              <a:rPr lang="en-US" smtClean="0"/>
              <a:t>4/2/14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82CE6-F265-421A-897C-0ADF848CF8A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/>
          <a:lstStyle/>
          <a:p>
            <a:r>
              <a:rPr lang="en-US" dirty="0" smtClean="0"/>
              <a:t>NASA Robotics Mining Competition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25146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Ben Stinnett, ASU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Dr. </a:t>
            </a:r>
            <a:r>
              <a:rPr lang="en-US" sz="2800" dirty="0" err="1" smtClean="0">
                <a:solidFill>
                  <a:schemeClr val="tx1"/>
                </a:solidFill>
              </a:rPr>
              <a:t>Srikanth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Saripalli</a:t>
            </a:r>
            <a:r>
              <a:rPr lang="en-US" sz="2800" dirty="0" smtClean="0">
                <a:solidFill>
                  <a:schemeClr val="tx1"/>
                </a:solidFill>
              </a:rPr>
              <a:t>, ASU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Tucson, AZ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April </a:t>
            </a:r>
            <a:r>
              <a:rPr lang="en-US" sz="2800" dirty="0" smtClean="0">
                <a:solidFill>
                  <a:schemeClr val="tx1"/>
                </a:solidFill>
              </a:rPr>
              <a:t>12, 2014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5" descr="AZSGC_sunset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8200" y="5976482"/>
            <a:ext cx="460375" cy="7898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nasa-log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6248400"/>
            <a:ext cx="539110" cy="461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ESEebo_mgb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324600"/>
            <a:ext cx="1901358" cy="41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ZSGC_sunset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8200" y="5976482"/>
            <a:ext cx="460375" cy="7898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nasa-log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6248400"/>
            <a:ext cx="539110" cy="461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ESEebo_mgb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324600"/>
            <a:ext cx="1901358" cy="419100"/>
          </a:xfrm>
          <a:prstGeom prst="rect">
            <a:avLst/>
          </a:prstGeom>
        </p:spPr>
      </p:pic>
      <p:pic>
        <p:nvPicPr>
          <p:cNvPr id="9" name="Picture 8" descr="ASU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1447800"/>
            <a:ext cx="3276600" cy="3276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381000"/>
            <a:ext cx="4953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Overview: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NASA Robotics Mining Competition</a:t>
            </a:r>
          </a:p>
          <a:p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Previous </a:t>
            </a:r>
            <a:r>
              <a:rPr lang="en-US" sz="3200" dirty="0" smtClean="0"/>
              <a:t>participation</a:t>
            </a:r>
          </a:p>
          <a:p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2014 goals and objectives</a:t>
            </a:r>
          </a:p>
          <a:p>
            <a:pPr>
              <a:buFont typeface="Arial" pitchFamily="34" charset="0"/>
              <a:buChar char="•"/>
            </a:pPr>
            <a:endParaRPr lang="en-US" sz="3200" dirty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Conclusions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ZSGC_sunset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8200" y="5976482"/>
            <a:ext cx="460375" cy="7898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nasa-log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6248400"/>
            <a:ext cx="539110" cy="461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ESEebo_mgb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324600"/>
            <a:ext cx="1901358" cy="4191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8200" y="2286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NASA Robotics Mining Competition</a:t>
            </a:r>
            <a:endParaRPr lang="en-US" sz="4000" dirty="0"/>
          </a:p>
        </p:txBody>
      </p:sp>
      <p:pic>
        <p:nvPicPr>
          <p:cNvPr id="3" name="Picture 2" descr="nasa_mining_logo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1905000"/>
            <a:ext cx="3227865" cy="31914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67200" y="1331417"/>
            <a:ext cx="45720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 dirty="0" smtClean="0"/>
              <a:t>Build a </a:t>
            </a:r>
            <a:r>
              <a:rPr lang="en-US" sz="2200" dirty="0" err="1" smtClean="0"/>
              <a:t>telerobotic</a:t>
            </a:r>
            <a:r>
              <a:rPr lang="en-US" sz="2200" dirty="0" smtClean="0"/>
              <a:t> or autonomous excavator</a:t>
            </a:r>
          </a:p>
          <a:p>
            <a:endParaRPr lang="en-US" sz="2200" dirty="0" smtClean="0"/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Mine and deposit at least 10kg of regolith simulant in 10 minutes</a:t>
            </a:r>
          </a:p>
          <a:p>
            <a:endParaRPr lang="en-US" sz="2200" dirty="0" smtClean="0"/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Maintain size and weight constraints</a:t>
            </a:r>
          </a:p>
          <a:p>
            <a:endParaRPr lang="en-US" sz="2200" dirty="0" smtClean="0"/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Complete a variety of systems engineering and STEM outreach tasks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ZSGC_sunset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8200" y="5976482"/>
            <a:ext cx="460375" cy="7898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nasa-log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6248400"/>
            <a:ext cx="539110" cy="461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ESEebo_mgb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324600"/>
            <a:ext cx="1901358" cy="4191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0600" y="304800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Previous Years – 2012 and 2013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276600" y="9906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Learning by doing:</a:t>
            </a:r>
            <a:endParaRPr lang="en-US" sz="2400" dirty="0"/>
          </a:p>
        </p:txBody>
      </p:sp>
      <p:pic>
        <p:nvPicPr>
          <p:cNvPr id="7" name="Picture 6" descr="2012Luna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438400"/>
            <a:ext cx="4267200" cy="28336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81200" y="17526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2012</a:t>
            </a:r>
            <a:endParaRPr lang="en-US" sz="2800" dirty="0"/>
          </a:p>
        </p:txBody>
      </p:sp>
      <p:pic>
        <p:nvPicPr>
          <p:cNvPr id="9" name="Picture 8" descr="2013Luna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2438400"/>
            <a:ext cx="4226528" cy="28162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00800" y="17526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2013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ZSGC_sunset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8200" y="5976482"/>
            <a:ext cx="460375" cy="7898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nasa-log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6248400"/>
            <a:ext cx="539110" cy="461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ESEebo_mgb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324600"/>
            <a:ext cx="1901358" cy="4191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57400" y="1524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2014 Goals and Objectives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143000"/>
            <a:ext cx="7696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3200" dirty="0" smtClean="0"/>
              <a:t>Lightweight- make every kilogram count</a:t>
            </a:r>
          </a:p>
        </p:txBody>
      </p:sp>
      <p:pic>
        <p:nvPicPr>
          <p:cNvPr id="8" name="Picture 7" descr="IMAG1181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" y="2133600"/>
            <a:ext cx="2987678" cy="32434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19600" y="2398455"/>
            <a:ext cx="3886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-Develop and fabricate the robot using robust yet lightweight materials</a:t>
            </a:r>
          </a:p>
          <a:p>
            <a:endParaRPr lang="en-US" sz="2000" dirty="0" smtClean="0"/>
          </a:p>
          <a:p>
            <a:r>
              <a:rPr lang="en-US" sz="2000" u="sng" dirty="0" smtClean="0"/>
              <a:t>Key Focus Areas: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-Wheels</a:t>
            </a:r>
          </a:p>
          <a:p>
            <a:r>
              <a:rPr lang="en-US" sz="2000" dirty="0" smtClean="0"/>
              <a:t>  -Frame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-Collection mechanism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11726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ZSGC_sunset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8200" y="5976482"/>
            <a:ext cx="460375" cy="7898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nasa-log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6248400"/>
            <a:ext cx="539110" cy="461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ESEebo_mgb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324600"/>
            <a:ext cx="1901358" cy="4191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57400" y="1524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2014 Goals and Objectives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143000"/>
            <a:ext cx="7696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3200" dirty="0" smtClean="0"/>
              <a:t>Collection Efficiency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4400" y="2286000"/>
            <a:ext cx="3886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-Design and fabricate a collection mechanism to collect the regolith as efficiently as possible</a:t>
            </a:r>
          </a:p>
          <a:p>
            <a:endParaRPr lang="en-US" sz="2000" dirty="0"/>
          </a:p>
          <a:p>
            <a:r>
              <a:rPr lang="en-US" sz="2000" u="sng" dirty="0" smtClean="0"/>
              <a:t>Key Focus Areas:</a:t>
            </a:r>
          </a:p>
          <a:p>
            <a:r>
              <a:rPr lang="en-US" sz="2000" dirty="0" smtClean="0"/>
              <a:t>  -Minimize trips between mining area and collection bin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-Scooping efficiency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-Dust mitigation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80815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ZSGC_sunset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8200" y="5976482"/>
            <a:ext cx="460375" cy="7898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nasa-log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6248400"/>
            <a:ext cx="539110" cy="461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ESEebo_mgb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324600"/>
            <a:ext cx="1901358" cy="4191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57400" y="1524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2014 Goals and Objectives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143000"/>
            <a:ext cx="7696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3200" dirty="0" smtClean="0"/>
              <a:t>A Fully Autonomous Vehicle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4400" y="2362200"/>
            <a:ext cx="3886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-Develop a robust control system to enable fully autonomous operations.</a:t>
            </a:r>
          </a:p>
          <a:p>
            <a:endParaRPr lang="en-US" sz="2000" dirty="0" smtClean="0"/>
          </a:p>
          <a:p>
            <a:r>
              <a:rPr lang="en-US" sz="2000" u="sng" dirty="0" smtClean="0"/>
              <a:t>Key Focus Areas: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-Sensor Integration</a:t>
            </a:r>
          </a:p>
          <a:p>
            <a:r>
              <a:rPr lang="en-US" sz="2000" dirty="0" smtClean="0"/>
              <a:t>  -Closed loop operations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-</a:t>
            </a:r>
            <a:r>
              <a:rPr lang="en-US" sz="2000" dirty="0" err="1" smtClean="0"/>
              <a:t>Teleoperation</a:t>
            </a:r>
            <a:r>
              <a:rPr lang="en-US" sz="2000" dirty="0" smtClean="0"/>
              <a:t> redundancy.</a:t>
            </a:r>
            <a:endParaRPr lang="en-US" sz="2000" dirty="0"/>
          </a:p>
        </p:txBody>
      </p:sp>
      <p:pic>
        <p:nvPicPr>
          <p:cNvPr id="7" name="Picture 6" descr="Screen Shot 2014-04-02 at 7.48.49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362200"/>
            <a:ext cx="3838659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452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ZSGC_sunset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8200" y="5976482"/>
            <a:ext cx="460375" cy="7898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nasa-log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6248400"/>
            <a:ext cx="539110" cy="461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ESEebo_mgb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324600"/>
            <a:ext cx="1901358" cy="4191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52800" y="1524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Conclusions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838200"/>
            <a:ext cx="6934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After a 9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place finish in 2013, the team has learned a lot and improved on the shortcomings.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By saving weight, increasing collection efficiency, and attempting full autonomy, the team is capable of finishing in the top 3.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With 38 days left before the competition, the team is currently performing final tests and preparing to ship the robot.</a:t>
            </a:r>
            <a:endParaRPr lang="en-US" sz="2000" dirty="0"/>
          </a:p>
        </p:txBody>
      </p:sp>
      <p:pic>
        <p:nvPicPr>
          <p:cNvPr id="10" name="Picture 9" descr="1lunabo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429000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120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ZSGC_sunset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8200" y="5976482"/>
            <a:ext cx="460375" cy="7898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nasa-log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6248400"/>
            <a:ext cx="539110" cy="461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ESEebo_mgb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324600"/>
            <a:ext cx="1901358" cy="4191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24200" y="19050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Thank you!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3200400"/>
            <a:ext cx="746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project would not be possible without the invaluable mentoring from Dr. </a:t>
            </a:r>
            <a:r>
              <a:rPr lang="en-US" dirty="0" err="1" smtClean="0"/>
              <a:t>Srikanth</a:t>
            </a:r>
            <a:r>
              <a:rPr lang="en-US" dirty="0" smtClean="0"/>
              <a:t> </a:t>
            </a:r>
            <a:r>
              <a:rPr lang="en-US" dirty="0" err="1" smtClean="0"/>
              <a:t>Saripalli</a:t>
            </a:r>
            <a:r>
              <a:rPr lang="en-US" dirty="0" smtClean="0"/>
              <a:t>, as well as the support of Arizona NASA Space Grant and the School of Earth and Space Exploration.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16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304</Words>
  <Application>Microsoft Macintosh PowerPoint</Application>
  <PresentationFormat>On-screen Show (4:3)</PresentationFormat>
  <Paragraphs>56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NASA Robotics Mining Competition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NASA Robotics Mining Competition</dc:title>
  <dc:creator>Ben</dc:creator>
  <cp:lastModifiedBy>Ben</cp:lastModifiedBy>
  <cp:revision>12</cp:revision>
  <dcterms:created xsi:type="dcterms:W3CDTF">2014-04-02T17:49:13Z</dcterms:created>
  <dcterms:modified xsi:type="dcterms:W3CDTF">2014-04-03T05:13:47Z</dcterms:modified>
</cp:coreProperties>
</file>